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C0CB"/>
    <a:srgbClr val="7BB7BB"/>
    <a:srgbClr val="F5B534"/>
    <a:srgbClr val="E97F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0" autoAdjust="0"/>
    <p:restoredTop sz="94660"/>
  </p:normalViewPr>
  <p:slideViewPr>
    <p:cSldViewPr snapToGrid="0">
      <p:cViewPr>
        <p:scale>
          <a:sx n="96" d="100"/>
          <a:sy n="96" d="100"/>
        </p:scale>
        <p:origin x="2586" y="-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E844-F61C-4C22-A91F-7347F883CFE1}" type="datetimeFigureOut">
              <a:rPr lang="es-MX" smtClean="0"/>
              <a:t>15/01/2020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3956-0AE9-4722-84FA-60D60C2C9B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3254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E844-F61C-4C22-A91F-7347F883CFE1}" type="datetimeFigureOut">
              <a:rPr lang="es-MX" smtClean="0"/>
              <a:t>15/01/2020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3956-0AE9-4722-84FA-60D60C2C9B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0935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E844-F61C-4C22-A91F-7347F883CFE1}" type="datetimeFigureOut">
              <a:rPr lang="es-MX" smtClean="0"/>
              <a:t>15/01/2020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3956-0AE9-4722-84FA-60D60C2C9B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9995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E844-F61C-4C22-A91F-7347F883CFE1}" type="datetimeFigureOut">
              <a:rPr lang="es-MX" smtClean="0"/>
              <a:t>15/01/2020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3956-0AE9-4722-84FA-60D60C2C9B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2844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E844-F61C-4C22-A91F-7347F883CFE1}" type="datetimeFigureOut">
              <a:rPr lang="es-MX" smtClean="0"/>
              <a:t>15/01/2020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3956-0AE9-4722-84FA-60D60C2C9B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7959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E844-F61C-4C22-A91F-7347F883CFE1}" type="datetimeFigureOut">
              <a:rPr lang="es-MX" smtClean="0"/>
              <a:t>15/01/2020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3956-0AE9-4722-84FA-60D60C2C9B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6770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E844-F61C-4C22-A91F-7347F883CFE1}" type="datetimeFigureOut">
              <a:rPr lang="es-MX" smtClean="0"/>
              <a:t>15/01/2020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3956-0AE9-4722-84FA-60D60C2C9B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4769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E844-F61C-4C22-A91F-7347F883CFE1}" type="datetimeFigureOut">
              <a:rPr lang="es-MX" smtClean="0"/>
              <a:t>15/01/2020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3956-0AE9-4722-84FA-60D60C2C9B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1050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E844-F61C-4C22-A91F-7347F883CFE1}" type="datetimeFigureOut">
              <a:rPr lang="es-MX" smtClean="0"/>
              <a:t>15/01/2020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3956-0AE9-4722-84FA-60D60C2C9B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5031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E844-F61C-4C22-A91F-7347F883CFE1}" type="datetimeFigureOut">
              <a:rPr lang="es-MX" smtClean="0"/>
              <a:t>15/01/2020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3956-0AE9-4722-84FA-60D60C2C9B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0406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E844-F61C-4C22-A91F-7347F883CFE1}" type="datetimeFigureOut">
              <a:rPr lang="es-MX" smtClean="0"/>
              <a:t>15/01/2020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3956-0AE9-4722-84FA-60D60C2C9B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7453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AE844-F61C-4C22-A91F-7347F883CFE1}" type="datetimeFigureOut">
              <a:rPr lang="es-MX" smtClean="0"/>
              <a:t>15/01/2020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C3956-0AE9-4722-84FA-60D60C2C9BC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107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187387" y="5007033"/>
            <a:ext cx="844251" cy="216000"/>
          </a:xfrm>
          <a:prstGeom prst="rect">
            <a:avLst/>
          </a:prstGeom>
          <a:solidFill>
            <a:srgbClr val="F5B534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MX" sz="11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288987" y="5371237"/>
            <a:ext cx="742651" cy="216000"/>
          </a:xfrm>
          <a:prstGeom prst="rect">
            <a:avLst/>
          </a:prstGeom>
          <a:solidFill>
            <a:srgbClr val="F5B534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MX" sz="110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 flipH="1">
            <a:off x="2055905" y="5723039"/>
            <a:ext cx="975731" cy="216000"/>
          </a:xfrm>
          <a:prstGeom prst="rect">
            <a:avLst/>
          </a:prstGeom>
          <a:solidFill>
            <a:srgbClr val="F5B534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MX" sz="110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875206" y="5007033"/>
            <a:ext cx="834318" cy="216000"/>
          </a:xfrm>
          <a:prstGeom prst="rect">
            <a:avLst/>
          </a:prstGeom>
          <a:solidFill>
            <a:srgbClr val="F5B534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MX" sz="110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4930588" y="5371237"/>
            <a:ext cx="778935" cy="216000"/>
          </a:xfrm>
          <a:prstGeom prst="rect">
            <a:avLst/>
          </a:prstGeom>
          <a:solidFill>
            <a:srgbClr val="F5B534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MX" sz="110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4781176" y="5723039"/>
            <a:ext cx="928347" cy="216000"/>
          </a:xfrm>
          <a:prstGeom prst="rect">
            <a:avLst/>
          </a:prstGeom>
          <a:solidFill>
            <a:srgbClr val="F5B534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MX" sz="110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3301230" y="6497352"/>
            <a:ext cx="3356555" cy="216000"/>
          </a:xfrm>
          <a:prstGeom prst="rect">
            <a:avLst/>
          </a:prstGeom>
          <a:solidFill>
            <a:srgbClr val="6BC0CB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MX" sz="110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2712464" y="7187508"/>
            <a:ext cx="3945322" cy="216000"/>
          </a:xfrm>
          <a:prstGeom prst="rect">
            <a:avLst/>
          </a:prstGeom>
          <a:solidFill>
            <a:srgbClr val="6BC0CB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MX" sz="110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751510" y="6845112"/>
            <a:ext cx="1435877" cy="216000"/>
          </a:xfrm>
          <a:prstGeom prst="rect">
            <a:avLst/>
          </a:prstGeom>
          <a:solidFill>
            <a:srgbClr val="6BC0CB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MX" sz="110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2946118" y="6845112"/>
            <a:ext cx="1213506" cy="216000"/>
          </a:xfrm>
          <a:prstGeom prst="rect">
            <a:avLst/>
          </a:prstGeom>
          <a:solidFill>
            <a:srgbClr val="6BC0CB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MX" sz="11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4706250" y="6845112"/>
            <a:ext cx="1951538" cy="216000"/>
          </a:xfrm>
          <a:prstGeom prst="rect">
            <a:avLst/>
          </a:prstGeom>
          <a:solidFill>
            <a:srgbClr val="6BC0CB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MX" sz="110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751510" y="7535268"/>
            <a:ext cx="1435877" cy="216000"/>
          </a:xfrm>
          <a:prstGeom prst="rect">
            <a:avLst/>
          </a:prstGeom>
          <a:solidFill>
            <a:srgbClr val="6BC0CB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MX" sz="110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2946115" y="7535268"/>
            <a:ext cx="1213506" cy="216000"/>
          </a:xfrm>
          <a:prstGeom prst="rect">
            <a:avLst/>
          </a:prstGeom>
          <a:solidFill>
            <a:srgbClr val="6BC0CB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MX" sz="11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4706247" y="7535268"/>
            <a:ext cx="1951538" cy="216000"/>
          </a:xfrm>
          <a:prstGeom prst="rect">
            <a:avLst/>
          </a:prstGeom>
          <a:solidFill>
            <a:srgbClr val="6BC0CB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MX" sz="110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1125416" y="2112329"/>
            <a:ext cx="5532370" cy="216000"/>
          </a:xfrm>
          <a:prstGeom prst="rect">
            <a:avLst/>
          </a:prstGeom>
          <a:solidFill>
            <a:srgbClr val="E97F95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MX" sz="110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602901" y="2462431"/>
            <a:ext cx="1584486" cy="216000"/>
          </a:xfrm>
          <a:prstGeom prst="rect">
            <a:avLst/>
          </a:prstGeom>
          <a:solidFill>
            <a:srgbClr val="E97F95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MX" sz="110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2989386" y="2462431"/>
            <a:ext cx="1716862" cy="216000"/>
          </a:xfrm>
          <a:prstGeom prst="rect">
            <a:avLst/>
          </a:prstGeom>
          <a:solidFill>
            <a:srgbClr val="E97F95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MX" sz="110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5451232" y="2462431"/>
            <a:ext cx="1206554" cy="216000"/>
          </a:xfrm>
          <a:prstGeom prst="rect">
            <a:avLst/>
          </a:prstGeom>
          <a:solidFill>
            <a:srgbClr val="E97F95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MX" sz="110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1045029" y="2813450"/>
            <a:ext cx="1858995" cy="216000"/>
          </a:xfrm>
          <a:prstGeom prst="rect">
            <a:avLst/>
          </a:prstGeom>
          <a:solidFill>
            <a:srgbClr val="E97F95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MX" sz="110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ángulo 21"/>
          <p:cNvSpPr/>
          <p:nvPr/>
        </p:nvSpPr>
        <p:spPr>
          <a:xfrm>
            <a:off x="3271077" y="2805437"/>
            <a:ext cx="812823" cy="216000"/>
          </a:xfrm>
          <a:prstGeom prst="rect">
            <a:avLst/>
          </a:prstGeom>
          <a:solidFill>
            <a:srgbClr val="E97F95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MX" sz="110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ángulo 22"/>
          <p:cNvSpPr/>
          <p:nvPr/>
        </p:nvSpPr>
        <p:spPr>
          <a:xfrm>
            <a:off x="4781176" y="2805437"/>
            <a:ext cx="1876610" cy="216000"/>
          </a:xfrm>
          <a:prstGeom prst="rect">
            <a:avLst/>
          </a:prstGeom>
          <a:solidFill>
            <a:srgbClr val="E97F95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MX" sz="110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ángulo 23"/>
          <p:cNvSpPr/>
          <p:nvPr/>
        </p:nvSpPr>
        <p:spPr>
          <a:xfrm>
            <a:off x="708409" y="3183218"/>
            <a:ext cx="1653408" cy="216000"/>
          </a:xfrm>
          <a:prstGeom prst="rect">
            <a:avLst/>
          </a:prstGeom>
          <a:solidFill>
            <a:srgbClr val="E97F95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MX" sz="110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ángulo 24"/>
          <p:cNvSpPr/>
          <p:nvPr/>
        </p:nvSpPr>
        <p:spPr>
          <a:xfrm>
            <a:off x="2830504" y="3183218"/>
            <a:ext cx="1253396" cy="216000"/>
          </a:xfrm>
          <a:prstGeom prst="rect">
            <a:avLst/>
          </a:prstGeom>
          <a:solidFill>
            <a:srgbClr val="E97F95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MX" sz="110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4968910" y="3183218"/>
            <a:ext cx="1688875" cy="216000"/>
          </a:xfrm>
          <a:prstGeom prst="rect">
            <a:avLst/>
          </a:prstGeom>
          <a:solidFill>
            <a:srgbClr val="E97F95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MX" sz="110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ángulo 26"/>
          <p:cNvSpPr/>
          <p:nvPr/>
        </p:nvSpPr>
        <p:spPr>
          <a:xfrm>
            <a:off x="1170633" y="3537239"/>
            <a:ext cx="1191184" cy="216000"/>
          </a:xfrm>
          <a:prstGeom prst="rect">
            <a:avLst/>
          </a:prstGeom>
          <a:solidFill>
            <a:srgbClr val="E97F95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MX" sz="110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ángulo 27"/>
          <p:cNvSpPr/>
          <p:nvPr/>
        </p:nvSpPr>
        <p:spPr>
          <a:xfrm>
            <a:off x="3597310" y="3537239"/>
            <a:ext cx="823055" cy="216000"/>
          </a:xfrm>
          <a:prstGeom prst="rect">
            <a:avLst/>
          </a:prstGeom>
          <a:solidFill>
            <a:srgbClr val="E97F95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MX" sz="110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ángulo 28"/>
          <p:cNvSpPr/>
          <p:nvPr/>
        </p:nvSpPr>
        <p:spPr>
          <a:xfrm>
            <a:off x="5762730" y="3537239"/>
            <a:ext cx="895055" cy="216000"/>
          </a:xfrm>
          <a:prstGeom prst="rect">
            <a:avLst/>
          </a:prstGeom>
          <a:solidFill>
            <a:srgbClr val="E97F95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MX" sz="110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6" name="Rectángulo 35"/>
          <p:cNvSpPr/>
          <p:nvPr/>
        </p:nvSpPr>
        <p:spPr>
          <a:xfrm>
            <a:off x="2190190" y="3910241"/>
            <a:ext cx="1858995" cy="216000"/>
          </a:xfrm>
          <a:prstGeom prst="rect">
            <a:avLst/>
          </a:prstGeom>
          <a:solidFill>
            <a:srgbClr val="E97F95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MX" sz="110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ángulo 36"/>
          <p:cNvSpPr/>
          <p:nvPr/>
        </p:nvSpPr>
        <p:spPr>
          <a:xfrm>
            <a:off x="2308426" y="1365692"/>
            <a:ext cx="1253109" cy="216000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1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Ej. A10</a:t>
            </a:r>
            <a:endParaRPr lang="es-MX" sz="11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ángulo 37"/>
          <p:cNvSpPr/>
          <p:nvPr/>
        </p:nvSpPr>
        <p:spPr>
          <a:xfrm>
            <a:off x="4618794" y="1361633"/>
            <a:ext cx="1253109" cy="216000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1100" dirty="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Ej. A15</a:t>
            </a:r>
          </a:p>
        </p:txBody>
      </p:sp>
    </p:spTree>
    <p:extLst>
      <p:ext uri="{BB962C8B-B14F-4D97-AF65-F5344CB8AC3E}">
        <p14:creationId xmlns:p14="http://schemas.microsoft.com/office/powerpoint/2010/main" val="36437155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o 1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</TotalTime>
  <Words>6</Words>
  <Application>Microsoft Office PowerPoint</Application>
  <PresentationFormat>Carta (216 x 279 mm)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Montserrat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Samara</dc:creator>
  <cp:lastModifiedBy>Samara</cp:lastModifiedBy>
  <cp:revision>20</cp:revision>
  <dcterms:created xsi:type="dcterms:W3CDTF">2019-07-17T16:41:43Z</dcterms:created>
  <dcterms:modified xsi:type="dcterms:W3CDTF">2020-01-15T19:03:50Z</dcterms:modified>
</cp:coreProperties>
</file>